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8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D4F93BF-0548-4B13-AFCC-0638F7BDCA5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478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126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A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A99E4EC7-4E67-4883-8800-5BDEAA24EC19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48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2E2FFD-7743-4948-BD51-18933DDECA1D}" type="slidenum">
              <a:rPr lang="en-AU"/>
              <a:pPr/>
              <a:t>1</a:t>
            </a:fld>
            <a:endParaRPr lang="en-AU"/>
          </a:p>
        </p:txBody>
      </p:sp>
      <p:sp>
        <p:nvSpPr>
          <p:cNvPr id="13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300E3B-E1F7-4BA4-8819-01D1E91E3571}" type="slidenum">
              <a:rPr lang="en-AU"/>
              <a:pPr/>
              <a:t>2</a:t>
            </a:fld>
            <a:endParaRPr lang="en-AU"/>
          </a:p>
        </p:txBody>
      </p:sp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EB665-7A86-422D-913A-1323897BB450}" type="slidenum">
              <a:rPr lang="en-AU"/>
              <a:pPr/>
              <a:t>3</a:t>
            </a:fld>
            <a:endParaRPr lang="en-AU"/>
          </a:p>
        </p:txBody>
      </p:sp>
      <p:sp>
        <p:nvSpPr>
          <p:cNvPr id="15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C7B426-C680-4605-BBCB-7D33460E78B9}" type="slidenum">
              <a:rPr lang="en-AU"/>
              <a:pPr/>
              <a:t>4</a:t>
            </a:fld>
            <a:endParaRPr lang="en-AU"/>
          </a:p>
        </p:txBody>
      </p:sp>
      <p:sp>
        <p:nvSpPr>
          <p:cNvPr id="16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69EFE9-355F-4F24-A651-B7DF6DC6CA70}" type="slidenum">
              <a:rPr lang="en-AU"/>
              <a:pPr/>
              <a:t>5</a:t>
            </a:fld>
            <a:endParaRPr lang="en-AU"/>
          </a:p>
        </p:txBody>
      </p:sp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317372-450D-4E42-9FB6-BC4019396135}" type="slidenum">
              <a:rPr lang="en-AU"/>
              <a:pPr/>
              <a:t>6</a:t>
            </a:fld>
            <a:endParaRPr lang="en-AU"/>
          </a:p>
        </p:txBody>
      </p:sp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E1AB19-8972-4D35-BA74-9EADFB353CE4}" type="slidenum">
              <a:rPr lang="en-AU"/>
              <a:pPr/>
              <a:t>7</a:t>
            </a:fld>
            <a:endParaRPr lang="en-AU"/>
          </a:p>
        </p:txBody>
      </p:sp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D70DC6-2EE1-4B73-9358-834EBE54A85D}" type="slidenum">
              <a:rPr lang="en-AU"/>
              <a:pPr/>
              <a:t>8</a:t>
            </a:fld>
            <a:endParaRPr lang="en-AU"/>
          </a:p>
        </p:txBody>
      </p:sp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A18B5-BB98-405F-9FAC-D78AB8F53D31}" type="slidenum">
              <a:rPr lang="en-AU"/>
              <a:pPr/>
              <a:t>9</a:t>
            </a:fld>
            <a:endParaRPr lang="en-AU"/>
          </a:p>
        </p:txBody>
      </p:sp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CC64F-03A0-4E88-BBD8-CD8C485C10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27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52A21-D3A2-4C91-8F75-33B7A74445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13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8FBAB-9C68-469E-A9AF-F92F204B63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66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B76AC-12EE-44CA-BF23-6B0A9E0590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ADEE3-A571-4EFF-8F15-519190D552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36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E74D2-B3A0-4BE1-9D43-9ABADFA1C1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0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2BE41-96C8-4EA4-9502-6F5D295B33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87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3F8FE-C7F9-4EE5-ADC7-9DE8DFF0E9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9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D1E8C-8ACB-4405-A152-BD2D206FCF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31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2C7D1-F289-499C-BD91-9148C5A9FD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42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7AAAE-828E-46D8-9E75-B24C0A6E0E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40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437168C-1210-4407-A16B-3F1D4061B7B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/>
              <a:t> </a:t>
            </a:r>
            <a:br>
              <a:rPr lang="en-US" sz="4000"/>
            </a:br>
            <a:r>
              <a:rPr lang="en-US" sz="4000"/>
              <a:t>The Legend of</a:t>
            </a:r>
            <a:br>
              <a:rPr lang="en-US" sz="4000"/>
            </a:br>
            <a:r>
              <a:rPr lang="en-US" sz="4000"/>
              <a:t>Romulus and Remus </a:t>
            </a:r>
            <a:br>
              <a:rPr lang="en-US" sz="4000"/>
            </a:br>
            <a:r>
              <a:rPr lang="en-US" sz="4000"/>
              <a:t>Illustrated </a:t>
            </a:r>
            <a:br>
              <a:rPr lang="en-US" sz="4000"/>
            </a:br>
            <a:r>
              <a:rPr lang="en-US" sz="4000"/>
              <a:t>by </a:t>
            </a:r>
            <a:br>
              <a:rPr lang="en-US" sz="4000"/>
            </a:br>
            <a:r>
              <a:rPr lang="en-US" sz="4000"/>
              <a:t>Lauren Parris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85800"/>
            <a:ext cx="4648200" cy="426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24000"/>
            <a:ext cx="45720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09600"/>
            <a:ext cx="4343400" cy="35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09600"/>
            <a:ext cx="4953000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5029200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1000"/>
            <a:ext cx="4152900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4800"/>
            <a:ext cx="3657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609600"/>
            <a:ext cx="25034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</Words>
  <Application>Microsoft Office PowerPoint</Application>
  <PresentationFormat>On-screen Show (4:3)</PresentationFormat>
  <Paragraphs>10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Default Design</vt:lpstr>
      <vt:lpstr>  The Legend of Romulus and Remus  Illustrated  by  Lauren Parris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Sarj Enterprises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Legend of Romulus and Remus  Illustrated  by  Lauren Parris</dc:title>
  <dc:creator>John Sarev</dc:creator>
  <cp:lastModifiedBy>CDU</cp:lastModifiedBy>
  <cp:revision>2</cp:revision>
  <dcterms:created xsi:type="dcterms:W3CDTF">2002-10-13T08:50:26Z</dcterms:created>
  <dcterms:modified xsi:type="dcterms:W3CDTF">2012-09-05T01:46:29Z</dcterms:modified>
</cp:coreProperties>
</file>